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87918" y="762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Mon cours de…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7918" y="914400"/>
            <a:ext cx="8785538" cy="59093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sz="800" dirty="0" smtClean="0">
              <a:latin typeface="Kristen ITC" pitchFamily="66" charset="0"/>
            </a:endParaRPr>
          </a:p>
          <a:p>
            <a:pPr algn="ctr"/>
            <a:r>
              <a:rPr lang="fr-FR" sz="2400" dirty="0" smtClean="0">
                <a:latin typeface="Kristen ITC" pitchFamily="66" charset="0"/>
              </a:rPr>
              <a:t>In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composition book, </a:t>
            </a:r>
            <a:r>
              <a:rPr lang="fr-FR" sz="2400" dirty="0" err="1" smtClean="0">
                <a:latin typeface="Kristen ITC" pitchFamily="66" charset="0"/>
              </a:rPr>
              <a:t>write</a:t>
            </a:r>
            <a:r>
              <a:rPr lang="fr-FR" sz="2400" dirty="0" smtClean="0">
                <a:latin typeface="Kristen ITC" pitchFamily="66" charset="0"/>
              </a:rPr>
              <a:t> one </a:t>
            </a:r>
            <a:r>
              <a:rPr lang="fr-FR" sz="2400" dirty="0" err="1" smtClean="0">
                <a:latin typeface="Kristen ITC" pitchFamily="66" charset="0"/>
              </a:rPr>
              <a:t>paragraph</a:t>
            </a:r>
            <a:r>
              <a:rPr lang="fr-FR" sz="2400" dirty="0" smtClean="0">
                <a:latin typeface="Kristen ITC" pitchFamily="66" charset="0"/>
              </a:rPr>
              <a:t> to tell me as </a:t>
            </a:r>
            <a:r>
              <a:rPr lang="fr-FR" sz="2400" dirty="0" err="1" smtClean="0">
                <a:latin typeface="Kristen ITC" pitchFamily="66" charset="0"/>
              </a:rPr>
              <a:t>much</a:t>
            </a:r>
            <a:r>
              <a:rPr lang="fr-FR" sz="2400" dirty="0" smtClean="0">
                <a:latin typeface="Kristen ITC" pitchFamily="66" charset="0"/>
              </a:rPr>
              <a:t> as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can</a:t>
            </a:r>
            <a:r>
              <a:rPr lang="fr-FR" sz="2400" dirty="0" smtClean="0">
                <a:latin typeface="Kristen ITC" pitchFamily="66" charset="0"/>
              </a:rPr>
              <a:t> about ONE of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classes, for </a:t>
            </a:r>
            <a:r>
              <a:rPr lang="fr-FR" sz="2400" dirty="0" err="1" smtClean="0">
                <a:latin typeface="Kristen ITC" pitchFamily="66" charset="0"/>
              </a:rPr>
              <a:t>example</a:t>
            </a:r>
            <a:r>
              <a:rPr lang="fr-FR" sz="2400" dirty="0" smtClean="0">
                <a:latin typeface="Kristen ITC" pitchFamily="66" charset="0"/>
              </a:rPr>
              <a:t>,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favorite class or a class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really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don’t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like</a:t>
            </a:r>
            <a:r>
              <a:rPr lang="fr-FR" sz="2400" dirty="0" smtClean="0">
                <a:latin typeface="Kristen ITC" pitchFamily="66" charset="0"/>
              </a:rPr>
              <a:t>.</a:t>
            </a:r>
          </a:p>
          <a:p>
            <a:pPr algn="ctr"/>
            <a:endParaRPr lang="fr-FR" sz="1600" dirty="0">
              <a:latin typeface="Kristen ITC" pitchFamily="66" charset="0"/>
            </a:endParaRPr>
          </a:p>
          <a:p>
            <a:pPr algn="ctr"/>
            <a:r>
              <a:rPr lang="fr-FR" sz="2800" u="sng" dirty="0" smtClean="0">
                <a:latin typeface="Kristen ITC" pitchFamily="66" charset="0"/>
              </a:rPr>
              <a:t>Start </a:t>
            </a:r>
            <a:r>
              <a:rPr lang="fr-FR" sz="2800" u="sng" dirty="0" err="1" smtClean="0">
                <a:latin typeface="Kristen ITC" pitchFamily="66" charset="0"/>
              </a:rPr>
              <a:t>with</a:t>
            </a:r>
            <a:r>
              <a:rPr lang="fr-FR" sz="2800" u="sng" dirty="0" smtClean="0">
                <a:latin typeface="Kristen ITC" pitchFamily="66" charset="0"/>
              </a:rPr>
              <a:t>:</a:t>
            </a:r>
          </a:p>
          <a:p>
            <a:pPr algn="ctr"/>
            <a:r>
              <a:rPr lang="fr-FR" sz="2400" dirty="0" smtClean="0">
                <a:latin typeface="Kristen ITC" pitchFamily="66" charset="0"/>
              </a:rPr>
              <a:t>A </a:t>
            </a:r>
            <a:r>
              <a:rPr lang="fr-FR" sz="2400" dirty="0" err="1" smtClean="0">
                <a:latin typeface="Kristen ITC" pitchFamily="66" charset="0"/>
              </a:rPr>
              <a:t>general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statement</a:t>
            </a:r>
            <a:r>
              <a:rPr lang="fr-FR" sz="2400" dirty="0" smtClean="0">
                <a:latin typeface="Kristen ITC" pitchFamily="66" charset="0"/>
              </a:rPr>
              <a:t> about the class (</a:t>
            </a:r>
            <a:r>
              <a:rPr lang="fr-FR" sz="2400" dirty="0" err="1" smtClean="0">
                <a:latin typeface="Kristen ITC" pitchFamily="66" charset="0"/>
              </a:rPr>
              <a:t>topic</a:t>
            </a:r>
            <a:r>
              <a:rPr lang="fr-FR" sz="2400" dirty="0" smtClean="0">
                <a:latin typeface="Kristen ITC" pitchFamily="66" charset="0"/>
              </a:rPr>
              <a:t> sentence)</a:t>
            </a:r>
          </a:p>
          <a:p>
            <a:pPr algn="ctr"/>
            <a:endParaRPr lang="fr-FR" sz="1400" dirty="0" smtClean="0">
              <a:latin typeface="Kristen ITC" pitchFamily="66" charset="0"/>
            </a:endParaRPr>
          </a:p>
          <a:p>
            <a:pPr algn="ctr"/>
            <a:r>
              <a:rPr lang="fr-FR" sz="2400" u="sng" dirty="0" err="1" smtClean="0">
                <a:latin typeface="Kristen ITC" pitchFamily="66" charset="0"/>
              </a:rPr>
              <a:t>Then</a:t>
            </a:r>
            <a:r>
              <a:rPr lang="fr-FR" sz="2400" u="sng" dirty="0" smtClean="0">
                <a:latin typeface="Kristen ITC" pitchFamily="66" charset="0"/>
              </a:rPr>
              <a:t>, </a:t>
            </a:r>
            <a:r>
              <a:rPr lang="fr-FR" sz="2400" u="sng" dirty="0" err="1" smtClean="0">
                <a:latin typeface="Kristen ITC" pitchFamily="66" charset="0"/>
              </a:rPr>
              <a:t>give</a:t>
            </a:r>
            <a:r>
              <a:rPr lang="fr-FR" sz="2400" u="sng" dirty="0" smtClean="0">
                <a:latin typeface="Kristen ITC" pitchFamily="66" charset="0"/>
              </a:rPr>
              <a:t> </a:t>
            </a:r>
            <a:r>
              <a:rPr lang="fr-FR" sz="2400" u="sng" dirty="0" err="1" smtClean="0">
                <a:latin typeface="Kristen ITC" pitchFamily="66" charset="0"/>
              </a:rPr>
              <a:t>details</a:t>
            </a:r>
            <a:r>
              <a:rPr lang="fr-FR" sz="2400" u="sng" dirty="0" smtClean="0">
                <a:latin typeface="Kristen ITC" pitchFamily="66" charset="0"/>
              </a:rPr>
              <a:t> to support </a:t>
            </a:r>
            <a:r>
              <a:rPr lang="fr-FR" sz="2400" u="sng" dirty="0" err="1" smtClean="0">
                <a:latin typeface="Kristen ITC" pitchFamily="66" charset="0"/>
              </a:rPr>
              <a:t>what</a:t>
            </a:r>
            <a:r>
              <a:rPr lang="fr-FR" sz="2400" u="sng" dirty="0" smtClean="0">
                <a:latin typeface="Kristen ITC" pitchFamily="66" charset="0"/>
              </a:rPr>
              <a:t> </a:t>
            </a:r>
            <a:r>
              <a:rPr lang="fr-FR" sz="2400" u="sng" dirty="0" err="1" smtClean="0">
                <a:latin typeface="Kristen ITC" pitchFamily="66" charset="0"/>
              </a:rPr>
              <a:t>you</a:t>
            </a:r>
            <a:r>
              <a:rPr lang="fr-FR" sz="2400" u="sng" dirty="0" smtClean="0">
                <a:latin typeface="Kristen ITC" pitchFamily="66" charset="0"/>
              </a:rPr>
              <a:t> </a:t>
            </a:r>
            <a:r>
              <a:rPr lang="fr-FR" sz="2400" u="sng" dirty="0" err="1" smtClean="0">
                <a:latin typeface="Kristen ITC" pitchFamily="66" charset="0"/>
              </a:rPr>
              <a:t>said</a:t>
            </a:r>
            <a:r>
              <a:rPr lang="fr-FR" sz="2400" u="sng" dirty="0" smtClean="0">
                <a:latin typeface="Kristen ITC" pitchFamily="66" charset="0"/>
              </a:rPr>
              <a:t> about the class, </a:t>
            </a:r>
            <a:r>
              <a:rPr lang="fr-FR" sz="2400" u="sng" dirty="0" err="1" smtClean="0">
                <a:latin typeface="Kristen ITC" pitchFamily="66" charset="0"/>
              </a:rPr>
              <a:t>such</a:t>
            </a:r>
            <a:r>
              <a:rPr lang="fr-FR" sz="2400" u="sng" dirty="0" smtClean="0">
                <a:latin typeface="Kristen ITC" pitchFamily="66" charset="0"/>
              </a:rPr>
              <a:t> as:</a:t>
            </a:r>
            <a:endParaRPr lang="fr-FR" sz="2400" u="sng" dirty="0" smtClean="0">
              <a:latin typeface="Kristen ITC" pitchFamily="66" charset="0"/>
            </a:endParaRPr>
          </a:p>
          <a:p>
            <a:pPr algn="ctr"/>
            <a:r>
              <a:rPr lang="fr-FR" sz="2400" dirty="0" smtClean="0">
                <a:latin typeface="Kristen ITC" pitchFamily="66" charset="0"/>
              </a:rPr>
              <a:t>The </a:t>
            </a:r>
            <a:r>
              <a:rPr lang="fr-FR" sz="2400" dirty="0" err="1" smtClean="0">
                <a:latin typeface="Kristen ITC" pitchFamily="66" charset="0"/>
              </a:rPr>
              <a:t>teacher’s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name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what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he</a:t>
            </a:r>
            <a:r>
              <a:rPr lang="fr-FR" sz="2400" dirty="0" smtClean="0">
                <a:latin typeface="Kristen ITC" pitchFamily="66" charset="0"/>
              </a:rPr>
              <a:t>/</a:t>
            </a:r>
            <a:r>
              <a:rPr lang="fr-FR" sz="2400" dirty="0" err="1" smtClean="0">
                <a:latin typeface="Kristen ITC" pitchFamily="66" charset="0"/>
              </a:rPr>
              <a:t>she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is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like</a:t>
            </a:r>
            <a:endParaRPr lang="fr-FR" sz="2400" dirty="0" smtClean="0">
              <a:latin typeface="Kristen ITC" pitchFamily="66" charset="0"/>
            </a:endParaRPr>
          </a:p>
          <a:p>
            <a:pPr algn="ctr"/>
            <a:r>
              <a:rPr lang="fr-FR" sz="2400" dirty="0" smtClean="0">
                <a:latin typeface="Kristen ITC" pitchFamily="66" charset="0"/>
              </a:rPr>
              <a:t>How </a:t>
            </a:r>
            <a:r>
              <a:rPr lang="fr-FR" sz="2400" dirty="0" err="1" smtClean="0">
                <a:latin typeface="Kristen ITC" pitchFamily="66" charset="0"/>
              </a:rPr>
              <a:t>many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students</a:t>
            </a:r>
            <a:r>
              <a:rPr lang="fr-FR" sz="2400" dirty="0" smtClean="0">
                <a:latin typeface="Kristen ITC" pitchFamily="66" charset="0"/>
              </a:rPr>
              <a:t> are in the class</a:t>
            </a:r>
          </a:p>
          <a:p>
            <a:pPr algn="ctr"/>
            <a:r>
              <a:rPr lang="fr-FR" sz="2400" dirty="0" smtClean="0">
                <a:latin typeface="Kristen ITC" pitchFamily="66" charset="0"/>
              </a:rPr>
              <a:t>A description of the </a:t>
            </a:r>
            <a:r>
              <a:rPr lang="fr-FR" sz="2400" dirty="0" err="1" smtClean="0">
                <a:latin typeface="Kristen ITC" pitchFamily="66" charset="0"/>
              </a:rPr>
              <a:t>classroom</a:t>
            </a:r>
            <a:endParaRPr lang="fr-FR" sz="2400" dirty="0" smtClean="0">
              <a:latin typeface="Kristen ITC" pitchFamily="66" charset="0"/>
            </a:endParaRPr>
          </a:p>
          <a:p>
            <a:pPr algn="ctr"/>
            <a:r>
              <a:rPr lang="fr-FR" sz="2400" dirty="0" err="1" smtClean="0">
                <a:latin typeface="Kristen ITC" pitchFamily="66" charset="0"/>
              </a:rPr>
              <a:t>What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activities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do in the class</a:t>
            </a:r>
          </a:p>
          <a:p>
            <a:pPr algn="ctr"/>
            <a:r>
              <a:rPr lang="fr-FR" sz="2400" dirty="0" err="1" smtClean="0">
                <a:latin typeface="Kristen ITC" pitchFamily="66" charset="0"/>
              </a:rPr>
              <a:t>What</a:t>
            </a:r>
            <a:r>
              <a:rPr lang="fr-FR" sz="2400" dirty="0" smtClean="0">
                <a:latin typeface="Kristen ITC" pitchFamily="66" charset="0"/>
              </a:rPr>
              <a:t> the </a:t>
            </a:r>
            <a:r>
              <a:rPr lang="fr-FR" sz="2400" dirty="0" err="1" smtClean="0">
                <a:latin typeface="Kristen ITC" pitchFamily="66" charset="0"/>
              </a:rPr>
              <a:t>other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students</a:t>
            </a:r>
            <a:r>
              <a:rPr lang="fr-FR" sz="2400" dirty="0" smtClean="0">
                <a:latin typeface="Kristen ITC" pitchFamily="66" charset="0"/>
              </a:rPr>
              <a:t> are </a:t>
            </a:r>
            <a:r>
              <a:rPr lang="fr-FR" sz="2400" dirty="0" err="1" smtClean="0">
                <a:latin typeface="Kristen ITC" pitchFamily="66" charset="0"/>
              </a:rPr>
              <a:t>like</a:t>
            </a:r>
            <a:endParaRPr lang="fr-FR" sz="2400" dirty="0" smtClean="0">
              <a:latin typeface="Kristen ITC" pitchFamily="66" charset="0"/>
            </a:endParaRPr>
          </a:p>
          <a:p>
            <a:pPr algn="ctr"/>
            <a:r>
              <a:rPr lang="fr-FR" sz="2400" dirty="0" smtClean="0">
                <a:latin typeface="Kristen ITC" pitchFamily="66" charset="0"/>
              </a:rPr>
              <a:t>If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find</a:t>
            </a:r>
            <a:r>
              <a:rPr lang="fr-FR" sz="2400" dirty="0" smtClean="0">
                <a:latin typeface="Kristen ITC" pitchFamily="66" charset="0"/>
              </a:rPr>
              <a:t> the class </a:t>
            </a:r>
            <a:r>
              <a:rPr lang="fr-FR" sz="2400" dirty="0" err="1" smtClean="0">
                <a:latin typeface="Kristen ITC" pitchFamily="66" charset="0"/>
              </a:rPr>
              <a:t>easy</a:t>
            </a:r>
            <a:r>
              <a:rPr lang="fr-FR" sz="2400" dirty="0" smtClean="0">
                <a:latin typeface="Kristen ITC" pitchFamily="66" charset="0"/>
              </a:rPr>
              <a:t> or </a:t>
            </a:r>
            <a:r>
              <a:rPr lang="fr-FR" sz="2400" dirty="0" err="1" smtClean="0">
                <a:latin typeface="Kristen ITC" pitchFamily="66" charset="0"/>
              </a:rPr>
              <a:t>difficult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why</a:t>
            </a:r>
            <a:r>
              <a:rPr lang="fr-FR" sz="2400" dirty="0" smtClean="0">
                <a:latin typeface="Kristen ITC" pitchFamily="66" charset="0"/>
              </a:rPr>
              <a:t>, etc.</a:t>
            </a:r>
          </a:p>
        </p:txBody>
      </p:sp>
      <p:sp>
        <p:nvSpPr>
          <p:cNvPr id="2" name="Rectangle 1"/>
          <p:cNvSpPr/>
          <p:nvPr/>
        </p:nvSpPr>
        <p:spPr>
          <a:xfrm>
            <a:off x="3276600" y="2667000"/>
            <a:ext cx="2514600" cy="533400"/>
          </a:xfrm>
          <a:prstGeom prst="rect">
            <a:avLst/>
          </a:prstGeom>
          <a:solidFill>
            <a:srgbClr val="FFFF00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3733800"/>
            <a:ext cx="8229600" cy="762000"/>
          </a:xfrm>
          <a:prstGeom prst="rect">
            <a:avLst/>
          </a:prstGeom>
          <a:solidFill>
            <a:srgbClr val="FFFF00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1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</TotalTime>
  <Words>115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110</cp:revision>
  <dcterms:created xsi:type="dcterms:W3CDTF">2011-09-14T23:22:57Z</dcterms:created>
  <dcterms:modified xsi:type="dcterms:W3CDTF">2013-04-15T11:01:04Z</dcterms:modified>
</cp:coreProperties>
</file>